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ita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035" autoAdjust="0"/>
  </p:normalViewPr>
  <p:slideViewPr>
    <p:cSldViewPr snapToGrid="0">
      <p:cViewPr varScale="1">
        <p:scale>
          <a:sx n="109" d="100"/>
          <a:sy n="109" d="100"/>
        </p:scale>
        <p:origin x="67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FE61F-A258-440E-B5B9-FC4E536085E2}" type="datetimeFigureOut">
              <a:rPr lang="pl-PL" smtClean="0"/>
              <a:t>10.06.2025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CF9C-DF1C-4974-94C7-905B8D1502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4223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7CF9C-DF1C-4974-94C7-905B8D15025F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3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409CC4-9280-365F-1BC8-1CD326379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49C8EEC-F722-156F-AD70-DD02E17D00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494324F-441B-8040-CFC2-2848E3473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B36E-C476-48A9-9521-2992C4EFF7BD}" type="datetimeFigureOut">
              <a:rPr lang="pl-PL" smtClean="0"/>
              <a:t>10.06.2025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77F7C45-847B-6D8C-74B2-181AE0798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953995A-8C8F-3E36-B0B0-A2B889387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967C-F18D-4C05-ABC3-02B2B56C58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6504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BC9DEB-CBA0-CA6D-618C-356BF00F6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E67FB23-C3C1-489D-4598-77934AD9D2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FF90B3B-C622-CEFE-5D6D-59E2EE3B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B36E-C476-48A9-9521-2992C4EFF7BD}" type="datetimeFigureOut">
              <a:rPr lang="pl-PL" smtClean="0"/>
              <a:t>10.06.2025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7001B3C-4466-5607-7568-B575BAD7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9CA9140-D7AA-3BFC-DCFD-54E486490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967C-F18D-4C05-ABC3-02B2B56C58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3363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E202902-97D9-0FF4-3309-59314805F8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F874949-C8EB-2307-1D1C-B527BD139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BE70D7E-3630-F954-B25C-67C5D6322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B36E-C476-48A9-9521-2992C4EFF7BD}" type="datetimeFigureOut">
              <a:rPr lang="pl-PL" smtClean="0"/>
              <a:t>10.06.2025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9D4D264-2E0E-5E39-3558-782E4FC15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28FA88E-5AC7-D7CD-B00D-4A27ECAC1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967C-F18D-4C05-ABC3-02B2B56C58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8103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BF7084-57D5-8E35-3A84-43DD44410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E41011-E7EF-E775-3B4E-D5F9D7E37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B12A6B0-4414-CD34-F944-0A3C47053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B36E-C476-48A9-9521-2992C4EFF7BD}" type="datetimeFigureOut">
              <a:rPr lang="pl-PL" smtClean="0"/>
              <a:t>10.06.2025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7FAB26A-82F3-B9A7-100E-EBE998FF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99E0E65-9C2B-9074-534F-707B8F88D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967C-F18D-4C05-ABC3-02B2B56C58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954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BB91B3-5750-0575-9BC8-EA90B4AE1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A633244-0E7A-1F66-AD57-F1F15EE98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C19E7F0-577D-3625-288D-E13BCCC04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B36E-C476-48A9-9521-2992C4EFF7BD}" type="datetimeFigureOut">
              <a:rPr lang="pl-PL" smtClean="0"/>
              <a:t>10.06.2025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1A83AD3-E07E-366E-6059-8BAC71904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2A86210-CCCF-53FA-2F99-8A7CA6988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967C-F18D-4C05-ABC3-02B2B56C58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684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CABDEC-D0F6-8388-60B9-CAFF8A532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70A46E-D436-1B90-6D49-0221A65ABC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6F616B3-8B9A-9F08-DD66-10DECE4D40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CC69DDF-FAE7-004B-8F6D-A844A6629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B36E-C476-48A9-9521-2992C4EFF7BD}" type="datetimeFigureOut">
              <a:rPr lang="pl-PL" smtClean="0"/>
              <a:t>10.06.2025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EE64B2E-1592-0423-21CC-72159AB1E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F890C04-647A-A50B-9964-4262C1B5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967C-F18D-4C05-ABC3-02B2B56C58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0057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3FCAD1-1718-C4C9-56EC-51931E19F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C40D6BA-32DA-5704-9B04-7F370B867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C50E85E-CF4A-636B-7101-7B36383CB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680AD18-D547-35AC-234A-A16E9CC308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B1176E3-C1FB-32ED-CCAF-0DB2DA741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2954896-FBCF-B00D-BFAB-D0072B7E1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B36E-C476-48A9-9521-2992C4EFF7BD}" type="datetimeFigureOut">
              <a:rPr lang="pl-PL" smtClean="0"/>
              <a:t>10.06.2025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45F72F7-CB3C-0164-E604-47708D673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0705337-04DC-B3E7-B0D7-5E6A95710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967C-F18D-4C05-ABC3-02B2B56C58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365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2F68FD-F9B3-ECF7-9B98-D8ECF0517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F340135-B96F-DB95-3FFD-0D96B23E9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B36E-C476-48A9-9521-2992C4EFF7BD}" type="datetimeFigureOut">
              <a:rPr lang="pl-PL" smtClean="0"/>
              <a:t>10.06.2025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05BE84F-19B2-CA2E-6D7B-66C17E70F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8C1CDB1-E528-203B-BBFC-2F5E7A861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967C-F18D-4C05-ABC3-02B2B56C58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6948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C7C2313-7B50-82C8-47C0-5DE074A88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B36E-C476-48A9-9521-2992C4EFF7BD}" type="datetimeFigureOut">
              <a:rPr lang="pl-PL" smtClean="0"/>
              <a:t>10.06.2025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2733893B-CF7A-E0CC-BAE2-A4B23447F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A6C79F4-FDED-22EA-FE6B-FE7A2281D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967C-F18D-4C05-ABC3-02B2B56C58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421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4077DA-6C7C-81BF-B8D3-8EDCD0E2E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765BAB-4238-4D7D-D8F2-82BD99206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4CC0909-5FC3-923A-07B7-72658FFE9D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839DD26-2FD7-A4B6-3976-E1358276F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B36E-C476-48A9-9521-2992C4EFF7BD}" type="datetimeFigureOut">
              <a:rPr lang="pl-PL" smtClean="0"/>
              <a:t>10.06.2025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286FBE2-5E3A-D558-2743-048539958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431E7FF-82EE-B2F7-6222-37C05B7E2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967C-F18D-4C05-ABC3-02B2B56C58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4585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7B9CFB-F0CA-9FB3-F93C-5ECD7207D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354C618-681E-0785-0710-B873BC1D28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0703248-1D34-6215-60D0-0B6831CA8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C4EC71A-BB2C-51FF-9CF4-BFEB9C7FA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B36E-C476-48A9-9521-2992C4EFF7BD}" type="datetimeFigureOut">
              <a:rPr lang="pl-PL" smtClean="0"/>
              <a:t>10.06.2025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AE692BE-DEEA-D73A-0E77-4316B76D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261BE89-90B0-A36E-3B23-7F3377E71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D967C-F18D-4C05-ABC3-02B2B56C58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087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0E8C312-B900-F223-EA75-84ED9E677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6DACF9F-42A3-DFAB-9415-B9368F1F06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DC635F5-10AC-05A6-C33D-C29F9815AE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6B36E-C476-48A9-9521-2992C4EFF7BD}" type="datetimeFigureOut">
              <a:rPr lang="pl-PL" smtClean="0"/>
              <a:t>10.06.2025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3D9A96-8AAF-52CD-5B0E-3D84F12A4C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60D6C7F-99F8-7453-75CD-FC0803FA02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D967C-F18D-4C05-ABC3-02B2B56C58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1009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658417D7-3809-6300-A45F-A61BD582DC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204" y="6241989"/>
            <a:ext cx="5247866" cy="3496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8A05101D-B90A-43FD-8993-29B6098F80C6}"/>
              </a:ext>
            </a:extLst>
          </p:cNvPr>
          <p:cNvSpPr txBox="1"/>
          <p:nvPr/>
        </p:nvSpPr>
        <p:spPr>
          <a:xfrm>
            <a:off x="19219" y="6565612"/>
            <a:ext cx="1217278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i="1" dirty="0"/>
              <a:t>7th International Conference - Bioreactors in the fight for clean air - Innovations in the service of air protection - in the aspect of energy transformation</a:t>
            </a:r>
            <a:r>
              <a:rPr lang="pl-PL" sz="1300" b="1" i="1" dirty="0"/>
              <a:t> 23.06.2025</a:t>
            </a:r>
            <a:endParaRPr lang="pl-PL" sz="1300" b="1" dirty="0">
              <a:latin typeface="Cambria" panose="02040503050406030204" pitchFamily="18" charset="0"/>
            </a:endParaRPr>
          </a:p>
        </p:txBody>
      </p:sp>
      <p:sp>
        <p:nvSpPr>
          <p:cNvPr id="19" name="Tytuł 18"/>
          <p:cNvSpPr>
            <a:spLocks noGrp="1"/>
          </p:cNvSpPr>
          <p:nvPr>
            <p:ph type="ctrTitle"/>
          </p:nvPr>
        </p:nvSpPr>
        <p:spPr>
          <a:xfrm>
            <a:off x="1320932" y="1784972"/>
            <a:ext cx="9144000" cy="238760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23" name="Rectangle 25"/>
          <p:cNvSpPr>
            <a:spLocks noChangeArrowheads="1"/>
          </p:cNvSpPr>
          <p:nvPr/>
        </p:nvSpPr>
        <p:spPr bwMode="auto">
          <a:xfrm>
            <a:off x="-539750" y="13235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6"/>
          <p:cNvSpPr>
            <a:spLocks noChangeArrowheads="1"/>
          </p:cNvSpPr>
          <p:nvPr/>
        </p:nvSpPr>
        <p:spPr bwMode="auto">
          <a:xfrm>
            <a:off x="-539750" y="1771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7"/>
          <p:cNvSpPr>
            <a:spLocks noChangeArrowheads="1"/>
          </p:cNvSpPr>
          <p:nvPr/>
        </p:nvSpPr>
        <p:spPr bwMode="auto">
          <a:xfrm>
            <a:off x="-539750" y="2476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8"/>
          <p:cNvSpPr>
            <a:spLocks noChangeArrowheads="1"/>
          </p:cNvSpPr>
          <p:nvPr/>
        </p:nvSpPr>
        <p:spPr bwMode="auto">
          <a:xfrm>
            <a:off x="-539750" y="27622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9"/>
          <p:cNvSpPr>
            <a:spLocks noChangeArrowheads="1"/>
          </p:cNvSpPr>
          <p:nvPr/>
        </p:nvSpPr>
        <p:spPr bwMode="auto">
          <a:xfrm>
            <a:off x="-539750" y="31432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30"/>
          <p:cNvSpPr>
            <a:spLocks noChangeArrowheads="1"/>
          </p:cNvSpPr>
          <p:nvPr/>
        </p:nvSpPr>
        <p:spPr bwMode="auto">
          <a:xfrm>
            <a:off x="-539750" y="34385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az 4" descr="Obraz zawierający tekst, Czcionka, logo, Grafika&#10;&#10;Opis wygenerowany automatycznie">
            <a:extLst>
              <a:ext uri="{FF2B5EF4-FFF2-40B4-BE49-F238E27FC236}">
                <a16:creationId xmlns:a16="http://schemas.microsoft.com/office/drawing/2014/main" id="{9F45323A-4768-2D75-A525-7BF78EB3AC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905" y="162835"/>
            <a:ext cx="810912" cy="37470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az 6" descr="logotyp z R">
            <a:extLst>
              <a:ext uri="{FF2B5EF4-FFF2-40B4-BE49-F238E27FC236}">
                <a16:creationId xmlns:a16="http://schemas.microsoft.com/office/drawing/2014/main" id="{DABA0702-DECC-89B5-798A-D09810F0ED15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680" y="21191"/>
            <a:ext cx="572770" cy="7073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az 7" descr="Obraz zawierający tekst&#10;&#10;Opis wygenerowany automatycznie">
            <a:extLst>
              <a:ext uri="{FF2B5EF4-FFF2-40B4-BE49-F238E27FC236}">
                <a16:creationId xmlns:a16="http://schemas.microsoft.com/office/drawing/2014/main" id="{7EF74525-3BF0-E8B5-9166-489B73795A6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2432" y="147531"/>
            <a:ext cx="1393252" cy="4180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 descr="Obraz zawierający tekst&#10;&#10;Opis wygenerowany automatycznie">
            <a:extLst>
              <a:ext uri="{FF2B5EF4-FFF2-40B4-BE49-F238E27FC236}">
                <a16:creationId xmlns:a16="http://schemas.microsoft.com/office/drawing/2014/main" id="{F8C0966D-555D-E26B-CFBB-43CEF2103437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418" y="62347"/>
            <a:ext cx="664489" cy="637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Obraz 11" descr="Obraz zawierający Czcionka, tekst, Grafika, design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5C4F02BF-7E25-582B-25CB-DC726147ECB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756" y="-13908"/>
            <a:ext cx="869644" cy="869644"/>
          </a:xfrm>
          <a:prstGeom prst="rect">
            <a:avLst/>
          </a:prstGeom>
          <a:noFill/>
        </p:spPr>
      </p:pic>
      <p:pic>
        <p:nvPicPr>
          <p:cNvPr id="13" name="Obraz 12" descr="Wydarzenie, na którym nie może Cię zabraknąć!">
            <a:extLst>
              <a:ext uri="{FF2B5EF4-FFF2-40B4-BE49-F238E27FC236}">
                <a16:creationId xmlns:a16="http://schemas.microsoft.com/office/drawing/2014/main" id="{055EC4BD-F09D-35B5-0971-8000DA652DFF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400" y="181876"/>
            <a:ext cx="2276475" cy="414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az 13" descr="Obraz zawierający tekst, Grafika, projekt graficzny, gitar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4F9879FB-9110-5F19-427F-2A713F495224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0426" y="156181"/>
            <a:ext cx="1038860" cy="34480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braz 1" descr="Obraz zawierający tekst, Czcionka, logo, Grafika&#10;&#10;Zawartość wygenerowana przez AI może być niepoprawna.">
            <a:extLst>
              <a:ext uri="{FF2B5EF4-FFF2-40B4-BE49-F238E27FC236}">
                <a16:creationId xmlns:a16="http://schemas.microsoft.com/office/drawing/2014/main" id="{C08A1693-3528-D6C3-0A6F-1771C55864DA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6225" y="109051"/>
            <a:ext cx="804545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937F6533-1A52-791D-77AC-8297EBF59619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14" y="128173"/>
            <a:ext cx="840009" cy="4166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9043D0F9-4231-1C05-0655-97380277957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087" y="89679"/>
            <a:ext cx="651510" cy="6280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166953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9686</TotalTime>
  <Words>34</Words>
  <Application>Microsoft Office PowerPoint</Application>
  <PresentationFormat>Panoramiczny</PresentationFormat>
  <Paragraphs>8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Times New Roman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Damian Kasperczyk</dc:creator>
  <cp:lastModifiedBy>ZPIMF</cp:lastModifiedBy>
  <cp:revision>66</cp:revision>
  <dcterms:created xsi:type="dcterms:W3CDTF">2022-10-12T07:32:39Z</dcterms:created>
  <dcterms:modified xsi:type="dcterms:W3CDTF">2025-06-10T05:20:42Z</dcterms:modified>
</cp:coreProperties>
</file>